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A920-EED6-CE66-7768-382C985CA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61DD8-30AA-E463-5339-919A028CD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BCE39-2286-0798-B8CB-89A625E8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391E4-1E14-FD92-BBE5-E1D8742A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8BC44-84EE-D751-AACC-64EA02E2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892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27DF-5322-D6C6-A0CE-99CA6981A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6B2CD-FC5D-3EBB-70A4-CB1FA2904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C8BE-5E41-DF4A-B796-F9A0A51A4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C63DF-5E85-C26E-E6F5-5416666D4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A4789-0531-D879-9C7D-FD7D66491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77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973F1-413A-430D-BC86-0D9CFBB540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81AD7-3EC5-673F-7A72-21D1DE569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C1D36-218E-EE6A-B1E2-C913C2DCC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E52B2-4B57-AF48-A9CC-3102D4A7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95785-BB08-7C2F-F19A-BC23FA6A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969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C16A-EFC2-8C97-80F1-E11A9802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35E98-3121-BF78-6124-34FA89602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2FB9D-794D-42CD-3C84-EF638BCB0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32D72-A990-103E-FB5B-C4623CCD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49621-8EF5-FBDF-B05E-D113F371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32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91A5-73C6-9504-206F-F5661D23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8ACE3-D2C1-3F94-9083-9ABBC524E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36073-CB29-43E4-5A44-494EDFC79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22397-A949-A54D-E2A8-579D649A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02050-AEA1-B075-BFAB-83B6D48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28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6DEE-1F30-13A9-1F26-0392A8EE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23D37-7F56-1E9D-15E4-E62733560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273B09-2C54-FF6E-2E4E-4AA5FEE1B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CFAD3-14E6-CB5B-A1D0-D764CA13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EF3BD-F5F2-78A8-A847-715E7A420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D607C-5A02-45CA-CF9C-C7D4BEF1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0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6746C-CFCD-3891-3278-34025BD3E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E8BED-3403-2489-2BE3-C3A9D5E99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6315C-88F5-FC91-35B7-AA72F0121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2E0D80-AADA-49C4-66E8-5364D3E0D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FFBEB5-BEF8-A458-95AF-C00C9D3DA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46E50-1861-1DB4-AD05-11549FF7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4A742A-F5E4-57B1-EFD8-E9B2657AA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79957-1732-D1B6-246F-0BECA0B67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8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9892E-B365-2C9F-D270-8E9EE535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8D566-B0AE-90FE-F76F-3C2838D7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CE127-403B-03B2-EFB1-A31BE9417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116B3-AE1A-DF22-8D7A-8052E3F99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725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28A7D-72E5-C99B-9402-67D4C4BB8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B8BDDA-EAB2-48B4-E3B8-A62834BB9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F78A9-18A1-029B-A068-1AEEEBC1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50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549D2-5D93-5845-B111-A266BD1B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7B636-EF83-89BE-F5BC-5A0DB0C9F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91D2A-823A-B537-2EE0-F5A0D15EC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3B6CC-FFAF-80BA-8053-62A5D485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54729-30D1-0412-84F9-796F1C0BA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4EB08-41C8-A280-2DC7-0131AF8D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8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937C-BD42-37BC-07C3-929E75AE2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8E2E36-6326-E34E-3CEF-F80BDFFE38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DBB39-0565-AEFE-B50D-ED891279D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4F95E-1049-8ED2-1A1F-1E60B134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B4912-5DC0-E0AB-2A80-E05D3237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1C012-528B-DF0D-0390-F8F6957A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194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5F110-2333-FB35-B188-BCD7FA60C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9EFF6-8C62-E1FD-05A1-96A239658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508AE-F40E-7761-B229-9DB90EDBC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9AE8A-08E1-4536-A8D4-370C1CFCE573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7DF0F-37EB-F14F-8C1A-EAA94B221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DBD6F-B698-337B-79F2-3593D4016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0FD63-DF28-4AAA-BF32-C7364B8F20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84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EW MAPS! - GANG BEASTS - YouTube">
            <a:extLst>
              <a:ext uri="{FF2B5EF4-FFF2-40B4-BE49-F238E27FC236}">
                <a16:creationId xmlns:a16="http://schemas.microsoft.com/office/drawing/2014/main" id="{F595BE9F-9199-09CA-105D-CAC5CC139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771AC-FAE8-60CF-2DF3-5D5FE37F2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8590" y="2895600"/>
            <a:ext cx="7283116" cy="94279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Clash of Cosplayers</a:t>
            </a:r>
          </a:p>
        </p:txBody>
      </p:sp>
    </p:spTree>
    <p:extLst>
      <p:ext uri="{BB962C8B-B14F-4D97-AF65-F5344CB8AC3E}">
        <p14:creationId xmlns:p14="http://schemas.microsoft.com/office/powerpoint/2010/main" val="40007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37B4-04FB-8F39-2A16-BFEE3B789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3192378" cy="737937"/>
          </a:xfrm>
        </p:spPr>
        <p:txBody>
          <a:bodyPr>
            <a:normAutofit/>
          </a:bodyPr>
          <a:lstStyle/>
          <a:p>
            <a:r>
              <a:rPr lang="en-GB" sz="3600" dirty="0"/>
              <a:t>Colour scheme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B8BAC-E48F-CDB8-996E-9CFDC0FBF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690688"/>
            <a:ext cx="1207970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Very bright, eye catching colours that will be used in our game </a:t>
            </a:r>
          </a:p>
          <a:p>
            <a:pPr marL="0" indent="0">
              <a:buNone/>
            </a:pPr>
            <a:r>
              <a:rPr lang="en-GB" sz="2000" dirty="0"/>
              <a:t>Blue colour is used on the character costume, walls, containers, floor/carpet  </a:t>
            </a:r>
          </a:p>
          <a:p>
            <a:pPr marL="0" indent="0">
              <a:buNone/>
            </a:pPr>
            <a:r>
              <a:rPr lang="en-GB" sz="2000" dirty="0"/>
              <a:t>Red colour is used on Blood (Maybe if we had time) containers, boxes, </a:t>
            </a:r>
          </a:p>
          <a:p>
            <a:pPr marL="0" indent="0">
              <a:buNone/>
            </a:pPr>
            <a:r>
              <a:rPr lang="en-GB" sz="2000" dirty="0"/>
              <a:t>Turquoise and Green colour will be used on the costumes,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5677C-6A82-C0FC-160F-E4F9C0DC4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157"/>
          <a:stretch/>
        </p:blipFill>
        <p:spPr>
          <a:xfrm>
            <a:off x="4202049" y="15579"/>
            <a:ext cx="3394724" cy="1690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6140E-53CA-DB80-6F99-CFFCE553C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93"/>
          <a:stretch/>
        </p:blipFill>
        <p:spPr>
          <a:xfrm>
            <a:off x="9785684" y="-15579"/>
            <a:ext cx="1243274" cy="1721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60386-249D-A4D3-EBB0-2F4D561C2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90"/>
          <a:stretch/>
        </p:blipFill>
        <p:spPr>
          <a:xfrm>
            <a:off x="8646694" y="-15579"/>
            <a:ext cx="1138990" cy="1721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E15F2D-711D-174D-4AAD-DEE905070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8958" y="0"/>
            <a:ext cx="1163041" cy="17218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6C43B9-0959-ECBA-85D9-9F06391FD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9008" y="15579"/>
            <a:ext cx="1156867" cy="1706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4D3533-9962-F0FA-B848-0000B5CAD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772" y="1"/>
            <a:ext cx="1162922" cy="17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84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W MAPS! - GANG BEASTS - YouTube">
            <a:extLst>
              <a:ext uri="{FF2B5EF4-FFF2-40B4-BE49-F238E27FC236}">
                <a16:creationId xmlns:a16="http://schemas.microsoft.com/office/drawing/2014/main" id="{726EE51F-0AC6-D9D7-64C0-E5A831AAB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6238874" cy="350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14D45F3-EC96-7095-7421-375EB1591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96540"/>
            <a:ext cx="6238875" cy="350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ang Beasts Review (Switch) - Hey Poor Player">
            <a:extLst>
              <a:ext uri="{FF2B5EF4-FFF2-40B4-BE49-F238E27FC236}">
                <a16:creationId xmlns:a16="http://schemas.microsoft.com/office/drawing/2014/main" id="{5236F753-07A1-48DF-BE21-A9BD53335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707" y="0"/>
            <a:ext cx="6038293" cy="339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reenlight Update, Beast Sizes, and Incinerator Stage Gameplay news - Gang  Beasts (prototype) - Indie DB">
            <a:extLst>
              <a:ext uri="{FF2B5EF4-FFF2-40B4-BE49-F238E27FC236}">
                <a16:creationId xmlns:a16="http://schemas.microsoft.com/office/drawing/2014/main" id="{89E4CE7B-9EF1-70B5-5762-63592C46E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701" y="3396540"/>
            <a:ext cx="6149299" cy="346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7E5BE1-6763-228A-EC0C-52B440AD6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20" y="-2"/>
            <a:ext cx="3027947" cy="81321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Gang beasts </a:t>
            </a:r>
          </a:p>
        </p:txBody>
      </p:sp>
    </p:spTree>
    <p:extLst>
      <p:ext uri="{BB962C8B-B14F-4D97-AF65-F5344CB8AC3E}">
        <p14:creationId xmlns:p14="http://schemas.microsoft.com/office/powerpoint/2010/main" val="93845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Full House - Hotline Miami Guide - IGN">
            <a:extLst>
              <a:ext uri="{FF2B5EF4-FFF2-40B4-BE49-F238E27FC236}">
                <a16:creationId xmlns:a16="http://schemas.microsoft.com/office/drawing/2014/main" id="{380BD244-B63E-4CC7-5A72-903E66676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832" y="-116194"/>
            <a:ext cx="4443705" cy="363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tline Miami Review - GameSpot">
            <a:extLst>
              <a:ext uri="{FF2B5EF4-FFF2-40B4-BE49-F238E27FC236}">
                <a16:creationId xmlns:a16="http://schemas.microsoft.com/office/drawing/2014/main" id="{621DBBDB-1D96-D93E-EF04-CF5310F5F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2" y="0"/>
            <a:ext cx="6095998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ull House - Hotline Miami Guide - IGN">
            <a:extLst>
              <a:ext uri="{FF2B5EF4-FFF2-40B4-BE49-F238E27FC236}">
                <a16:creationId xmlns:a16="http://schemas.microsoft.com/office/drawing/2014/main" id="{385767E8-D50F-406E-147C-96DA92E6F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16194"/>
            <a:ext cx="4067134" cy="363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CB2B79-8BE8-0065-D2AB-D7AB8BE99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37" y="3514724"/>
            <a:ext cx="4562178" cy="3343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D2A4C-36F8-DB68-41F1-7C80B35BC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819" y="3514725"/>
            <a:ext cx="5194181" cy="3343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86030B-D6B7-744C-B2BB-F32656329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1836" y="3179114"/>
            <a:ext cx="2681222" cy="367888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6EE1069-CC7E-4750-AA17-C2D89FC28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6488" y="-116195"/>
            <a:ext cx="3600549" cy="81321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Hot Line Miami</a:t>
            </a:r>
          </a:p>
        </p:txBody>
      </p:sp>
    </p:spTree>
    <p:extLst>
      <p:ext uri="{BB962C8B-B14F-4D97-AF65-F5344CB8AC3E}">
        <p14:creationId xmlns:p14="http://schemas.microsoft.com/office/powerpoint/2010/main" val="396747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3DD9-75EC-2B90-971A-2170F381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CF8E4-F3B4-8D87-C371-DDC3CE91B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821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67</Words>
  <Application>Microsoft Office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Clash of Cosplayers</vt:lpstr>
      <vt:lpstr>Colour scheme </vt:lpstr>
      <vt:lpstr>Gang beasts </vt:lpstr>
      <vt:lpstr>Hot Line Miami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Clash of Cosplayers</dc:title>
  <dc:creator>BHUIYAN, SUJAI (Student)</dc:creator>
  <cp:lastModifiedBy>BHUIYAN, SUJAI (Student)</cp:lastModifiedBy>
  <cp:revision>2</cp:revision>
  <dcterms:created xsi:type="dcterms:W3CDTF">2023-10-02T14:34:19Z</dcterms:created>
  <dcterms:modified xsi:type="dcterms:W3CDTF">2023-10-02T15:24:48Z</dcterms:modified>
</cp:coreProperties>
</file>